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2" r:id="rId5"/>
    <p:sldId id="276" r:id="rId6"/>
    <p:sldId id="273" r:id="rId7"/>
    <p:sldId id="277" r:id="rId8"/>
    <p:sldId id="278" r:id="rId9"/>
    <p:sldId id="290" r:id="rId10"/>
    <p:sldId id="291" r:id="rId11"/>
    <p:sldId id="296" r:id="rId12"/>
    <p:sldId id="297" r:id="rId13"/>
    <p:sldId id="298" r:id="rId14"/>
    <p:sldId id="292" r:id="rId15"/>
    <p:sldId id="286" r:id="rId16"/>
    <p:sldId id="288" r:id="rId17"/>
    <p:sldId id="256" r:id="rId18"/>
    <p:sldId id="295" r:id="rId19"/>
    <p:sldId id="289" r:id="rId20"/>
  </p:sldIdLst>
  <p:sldSz cx="12192000" cy="6858000"/>
  <p:notesSz cx="6797675" cy="9928225"/>
  <p:embeddedFontLst>
    <p:embeddedFont>
      <p:font typeface="Zurich Cn BT" panose="020B0506020202040204" pitchFamily="34" charset="0"/>
      <p:regular r:id="rId23"/>
      <p:bold r:id="rId24"/>
      <p:italic r:id="rId25"/>
      <p:boldItalic r:id="rId26"/>
    </p:embeddedFont>
    <p:embeddedFont>
      <p:font typeface="Zurich LtCn BT" panose="020B0406020202040204" pitchFamily="34" charset="0"/>
      <p:regular r:id="rId27"/>
      <p:italic r:id="rId28"/>
    </p:embeddedFont>
  </p:embeddedFontLst>
  <p:custDataLst>
    <p:tags r:id="rId29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76A"/>
    <a:srgbClr val="F51B9D"/>
    <a:srgbClr val="F731A7"/>
    <a:srgbClr val="B2005E"/>
    <a:srgbClr val="273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89441-28C0-4E82-835A-45AE58C12298}" v="84" dt="2026-01-27T19:49:53.1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0" autoAdjust="0"/>
    <p:restoredTop sz="77240" autoAdjust="0"/>
  </p:normalViewPr>
  <p:slideViewPr>
    <p:cSldViewPr>
      <p:cViewPr>
        <p:scale>
          <a:sx n="40" d="100"/>
          <a:sy n="40" d="100"/>
        </p:scale>
        <p:origin x="1692" y="4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ider Miguel" userId="edc340df-3076-41de-a4cb-06d04631cff4" providerId="ADAL" clId="{B83A4F97-F95D-462C-8A14-C92DB3EE3C5A}"/>
    <pc:docChg chg="undo custSel addSld delSld modSld sldOrd">
      <pc:chgData name="Schneider Miguel" userId="edc340df-3076-41de-a4cb-06d04631cff4" providerId="ADAL" clId="{B83A4F97-F95D-462C-8A14-C92DB3EE3C5A}" dt="2026-01-27T19:49:53.156" v="1726"/>
      <pc:docMkLst>
        <pc:docMk/>
      </pc:docMkLst>
      <pc:sldChg chg="modSp">
        <pc:chgData name="Schneider Miguel" userId="edc340df-3076-41de-a4cb-06d04631cff4" providerId="ADAL" clId="{B83A4F97-F95D-462C-8A14-C92DB3EE3C5A}" dt="2026-01-25T22:46:15.809" v="675"/>
        <pc:sldMkLst>
          <pc:docMk/>
          <pc:sldMk cId="0" sldId="256"/>
        </pc:sldMkLst>
        <pc:spChg chg="mod">
          <ac:chgData name="Schneider Miguel" userId="edc340df-3076-41de-a4cb-06d04631cff4" providerId="ADAL" clId="{B83A4F97-F95D-462C-8A14-C92DB3EE3C5A}" dt="2026-01-25T22:46:15.809" v="675"/>
          <ac:spMkLst>
            <pc:docMk/>
            <pc:sldMk cId="0" sldId="256"/>
            <ac:spMk id="6148" creationId="{4EE80B38-6D81-4CA4-15EB-DAE761613A7D}"/>
          </ac:spMkLst>
        </pc:spChg>
      </pc:sldChg>
      <pc:sldChg chg="modSp mod modAnim modNotesTx">
        <pc:chgData name="Schneider Miguel" userId="edc340df-3076-41de-a4cb-06d04631cff4" providerId="ADAL" clId="{B83A4F97-F95D-462C-8A14-C92DB3EE3C5A}" dt="2026-01-27T19:35:08.063" v="1306" actId="20577"/>
        <pc:sldMkLst>
          <pc:docMk/>
          <pc:sldMk cId="1822923687" sldId="272"/>
        </pc:sldMkLst>
        <pc:spChg chg="mod">
          <ac:chgData name="Schneider Miguel" userId="edc340df-3076-41de-a4cb-06d04631cff4" providerId="ADAL" clId="{B83A4F97-F95D-462C-8A14-C92DB3EE3C5A}" dt="2026-01-27T19:28:26.639" v="896" actId="1076"/>
          <ac:spMkLst>
            <pc:docMk/>
            <pc:sldMk cId="1822923687" sldId="272"/>
            <ac:spMk id="17" creationId="{FD119030-8EA9-E7C5-EA33-B4E18613C499}"/>
          </ac:spMkLst>
        </pc:spChg>
      </pc:sldChg>
      <pc:sldChg chg="modNotesTx">
        <pc:chgData name="Schneider Miguel" userId="edc340df-3076-41de-a4cb-06d04631cff4" providerId="ADAL" clId="{B83A4F97-F95D-462C-8A14-C92DB3EE3C5A}" dt="2026-01-27T19:36:11.505" v="1455" actId="20577"/>
        <pc:sldMkLst>
          <pc:docMk/>
          <pc:sldMk cId="1554856754" sldId="273"/>
        </pc:sldMkLst>
      </pc:sldChg>
      <pc:sldChg chg="addSp delSp modSp mod modNotesTx">
        <pc:chgData name="Schneider Miguel" userId="edc340df-3076-41de-a4cb-06d04631cff4" providerId="ADAL" clId="{B83A4F97-F95D-462C-8A14-C92DB3EE3C5A}" dt="2026-01-27T19:35:38.429" v="1379" actId="20577"/>
        <pc:sldMkLst>
          <pc:docMk/>
          <pc:sldMk cId="3719980706" sldId="276"/>
        </pc:sldMkLst>
        <pc:picChg chg="add mod">
          <ac:chgData name="Schneider Miguel" userId="edc340df-3076-41de-a4cb-06d04631cff4" providerId="ADAL" clId="{B83A4F97-F95D-462C-8A14-C92DB3EE3C5A}" dt="2026-01-25T22:31:20.589" v="68" actId="1076"/>
          <ac:picMkLst>
            <pc:docMk/>
            <pc:sldMk cId="3719980706" sldId="276"/>
            <ac:picMk id="9" creationId="{704B5345-AC07-3610-8ACA-60061457892E}"/>
          </ac:picMkLst>
        </pc:picChg>
      </pc:sldChg>
      <pc:sldChg chg="modSp mod">
        <pc:chgData name="Schneider Miguel" userId="edc340df-3076-41de-a4cb-06d04631cff4" providerId="ADAL" clId="{B83A4F97-F95D-462C-8A14-C92DB3EE3C5A}" dt="2026-01-25T22:32:42.288" v="161" actId="20577"/>
        <pc:sldMkLst>
          <pc:docMk/>
          <pc:sldMk cId="743718768" sldId="277"/>
        </pc:sldMkLst>
        <pc:spChg chg="mod">
          <ac:chgData name="Schneider Miguel" userId="edc340df-3076-41de-a4cb-06d04631cff4" providerId="ADAL" clId="{B83A4F97-F95D-462C-8A14-C92DB3EE3C5A}" dt="2026-01-25T22:32:42.288" v="161" actId="20577"/>
          <ac:spMkLst>
            <pc:docMk/>
            <pc:sldMk cId="743718768" sldId="277"/>
            <ac:spMk id="6146" creationId="{B2F943A0-6F9A-9EF3-FEF1-A1EAE019A019}"/>
          </ac:spMkLst>
        </pc:spChg>
        <pc:spChg chg="mod">
          <ac:chgData name="Schneider Miguel" userId="edc340df-3076-41de-a4cb-06d04631cff4" providerId="ADAL" clId="{B83A4F97-F95D-462C-8A14-C92DB3EE3C5A}" dt="2026-01-25T22:32:05.833" v="88" actId="20577"/>
          <ac:spMkLst>
            <pc:docMk/>
            <pc:sldMk cId="743718768" sldId="277"/>
            <ac:spMk id="6148" creationId="{69ABDD8F-FCC8-C62E-12F2-80DD3E2DB9F1}"/>
          </ac:spMkLst>
        </pc:spChg>
      </pc:sldChg>
      <pc:sldChg chg="addSp modSp mod modNotesTx">
        <pc:chgData name="Schneider Miguel" userId="edc340df-3076-41de-a4cb-06d04631cff4" providerId="ADAL" clId="{B83A4F97-F95D-462C-8A14-C92DB3EE3C5A}" dt="2026-01-27T19:36:42.621" v="1535" actId="20577"/>
        <pc:sldMkLst>
          <pc:docMk/>
          <pc:sldMk cId="3322567787" sldId="278"/>
        </pc:sldMkLst>
        <pc:picChg chg="add mod">
          <ac:chgData name="Schneider Miguel" userId="edc340df-3076-41de-a4cb-06d04631cff4" providerId="ADAL" clId="{B83A4F97-F95D-462C-8A14-C92DB3EE3C5A}" dt="2026-01-25T22:35:30.668" v="176" actId="1076"/>
          <ac:picMkLst>
            <pc:docMk/>
            <pc:sldMk cId="3322567787" sldId="278"/>
            <ac:picMk id="3" creationId="{925F8A60-0480-E5BF-E8D9-717A50F0ACB8}"/>
          </ac:picMkLst>
        </pc:picChg>
      </pc:sldChg>
      <pc:sldChg chg="add del">
        <pc:chgData name="Schneider Miguel" userId="edc340df-3076-41de-a4cb-06d04631cff4" providerId="ADAL" clId="{B83A4F97-F95D-462C-8A14-C92DB3EE3C5A}" dt="2026-01-25T22:38:25.139" v="324" actId="47"/>
        <pc:sldMkLst>
          <pc:docMk/>
          <pc:sldMk cId="1884778926" sldId="286"/>
        </pc:sldMkLst>
      </pc:sldChg>
      <pc:sldChg chg="modSp del modNotesTx">
        <pc:chgData name="Schneider Miguel" userId="edc340df-3076-41de-a4cb-06d04631cff4" providerId="ADAL" clId="{B83A4F97-F95D-462C-8A14-C92DB3EE3C5A}" dt="2026-01-26T16:36:42.553" v="860" actId="47"/>
        <pc:sldMkLst>
          <pc:docMk/>
          <pc:sldMk cId="3552681393" sldId="287"/>
        </pc:sldMkLst>
      </pc:sldChg>
      <pc:sldChg chg="modSp modAnim">
        <pc:chgData name="Schneider Miguel" userId="edc340df-3076-41de-a4cb-06d04631cff4" providerId="ADAL" clId="{B83A4F97-F95D-462C-8A14-C92DB3EE3C5A}" dt="2026-01-27T19:30:22.565" v="931" actId="20577"/>
        <pc:sldMkLst>
          <pc:docMk/>
          <pc:sldMk cId="2501378438" sldId="288"/>
        </pc:sldMkLst>
        <pc:spChg chg="mod">
          <ac:chgData name="Schneider Miguel" userId="edc340df-3076-41de-a4cb-06d04631cff4" providerId="ADAL" clId="{B83A4F97-F95D-462C-8A14-C92DB3EE3C5A}" dt="2026-01-27T19:30:22.565" v="931" actId="20577"/>
          <ac:spMkLst>
            <pc:docMk/>
            <pc:sldMk cId="2501378438" sldId="288"/>
            <ac:spMk id="2" creationId="{61A30BE5-555E-9662-E676-A9330DF9EF6F}"/>
          </ac:spMkLst>
        </pc:spChg>
      </pc:sldChg>
      <pc:sldChg chg="modSp mod modNotesTx">
        <pc:chgData name="Schneider Miguel" userId="edc340df-3076-41de-a4cb-06d04631cff4" providerId="ADAL" clId="{B83A4F97-F95D-462C-8A14-C92DB3EE3C5A}" dt="2026-01-26T16:36:55.991" v="864" actId="20577"/>
        <pc:sldMkLst>
          <pc:docMk/>
          <pc:sldMk cId="2864941379" sldId="289"/>
        </pc:sldMkLst>
        <pc:spChg chg="mod">
          <ac:chgData name="Schneider Miguel" userId="edc340df-3076-41de-a4cb-06d04631cff4" providerId="ADAL" clId="{B83A4F97-F95D-462C-8A14-C92DB3EE3C5A}" dt="2026-01-25T22:45:56.839" v="673" actId="20577"/>
          <ac:spMkLst>
            <pc:docMk/>
            <pc:sldMk cId="2864941379" sldId="289"/>
            <ac:spMk id="6148" creationId="{B38A37B7-F107-0144-19FA-A5061D0B451A}"/>
          </ac:spMkLst>
        </pc:spChg>
      </pc:sldChg>
      <pc:sldChg chg="addSp delSp modSp new mod modTransition modClrScheme chgLayout modNotesTx">
        <pc:chgData name="Schneider Miguel" userId="edc340df-3076-41de-a4cb-06d04631cff4" providerId="ADAL" clId="{B83A4F97-F95D-462C-8A14-C92DB3EE3C5A}" dt="2026-01-27T19:37:09.760" v="1617" actId="20577"/>
        <pc:sldMkLst>
          <pc:docMk/>
          <pc:sldMk cId="530663375" sldId="290"/>
        </pc:sldMkLst>
        <pc:spChg chg="add mod">
          <ac:chgData name="Schneider Miguel" userId="edc340df-3076-41de-a4cb-06d04631cff4" providerId="ADAL" clId="{B83A4F97-F95D-462C-8A14-C92DB3EE3C5A}" dt="2026-01-25T22:55:07.405" v="835" actId="20577"/>
          <ac:spMkLst>
            <pc:docMk/>
            <pc:sldMk cId="530663375" sldId="290"/>
            <ac:spMk id="9" creationId="{75590D3F-CF0B-BBB2-F639-82B1E8F7826A}"/>
          </ac:spMkLst>
        </pc:spChg>
        <pc:spChg chg="add mod">
          <ac:chgData name="Schneider Miguel" userId="edc340df-3076-41de-a4cb-06d04631cff4" providerId="ADAL" clId="{B83A4F97-F95D-462C-8A14-C92DB3EE3C5A}" dt="2026-01-25T22:35:54.129" v="178"/>
          <ac:spMkLst>
            <pc:docMk/>
            <pc:sldMk cId="530663375" sldId="290"/>
            <ac:spMk id="11" creationId="{F89A58D2-57AE-824D-22D4-4A2232FA3211}"/>
          </ac:spMkLst>
        </pc:spChg>
        <pc:picChg chg="add mod">
          <ac:chgData name="Schneider Miguel" userId="edc340df-3076-41de-a4cb-06d04631cff4" providerId="ADAL" clId="{B83A4F97-F95D-462C-8A14-C92DB3EE3C5A}" dt="2026-01-25T22:34:51.457" v="170" actId="26606"/>
          <ac:picMkLst>
            <pc:docMk/>
            <pc:sldMk cId="530663375" sldId="290"/>
            <ac:picMk id="4" creationId="{E1B85598-58D8-D53A-6DBC-E179BB447D0C}"/>
          </ac:picMkLst>
        </pc:picChg>
      </pc:sldChg>
      <pc:sldChg chg="modSp new mod modNotesTx">
        <pc:chgData name="Schneider Miguel" userId="edc340df-3076-41de-a4cb-06d04631cff4" providerId="ADAL" clId="{B83A4F97-F95D-462C-8A14-C92DB3EE3C5A}" dt="2026-01-27T19:37:18.367" v="1638" actId="20577"/>
        <pc:sldMkLst>
          <pc:docMk/>
          <pc:sldMk cId="734951007" sldId="291"/>
        </pc:sldMkLst>
        <pc:spChg chg="mod">
          <ac:chgData name="Schneider Miguel" userId="edc340df-3076-41de-a4cb-06d04631cff4" providerId="ADAL" clId="{B83A4F97-F95D-462C-8A14-C92DB3EE3C5A}" dt="2026-01-25T22:48:06.169" v="711" actId="20577"/>
          <ac:spMkLst>
            <pc:docMk/>
            <pc:sldMk cId="734951007" sldId="291"/>
            <ac:spMk id="2" creationId="{5164B5EC-3085-B89D-F505-EBEB884EF87C}"/>
          </ac:spMkLst>
        </pc:spChg>
      </pc:sldChg>
      <pc:sldChg chg="addSp delSp modSp new mod modTransition modClrScheme chgLayout">
        <pc:chgData name="Schneider Miguel" userId="edc340df-3076-41de-a4cb-06d04631cff4" providerId="ADAL" clId="{B83A4F97-F95D-462C-8A14-C92DB3EE3C5A}" dt="2026-01-27T19:49:53.156" v="1726"/>
        <pc:sldMkLst>
          <pc:docMk/>
          <pc:sldMk cId="1651056238" sldId="292"/>
        </pc:sldMkLst>
        <pc:spChg chg="mod ord">
          <ac:chgData name="Schneider Miguel" userId="edc340df-3076-41de-a4cb-06d04631cff4" providerId="ADAL" clId="{B83A4F97-F95D-462C-8A14-C92DB3EE3C5A}" dt="2026-01-25T22:51:19.860" v="761" actId="700"/>
          <ac:spMkLst>
            <pc:docMk/>
            <pc:sldMk cId="1651056238" sldId="292"/>
            <ac:spMk id="3" creationId="{DE712128-7FD5-20C2-50B7-41A9747E1A78}"/>
          </ac:spMkLst>
        </pc:spChg>
        <pc:spChg chg="add mod ord">
          <ac:chgData name="Schneider Miguel" userId="edc340df-3076-41de-a4cb-06d04631cff4" providerId="ADAL" clId="{B83A4F97-F95D-462C-8A14-C92DB3EE3C5A}" dt="2026-01-27T19:49:20.225" v="1725" actId="1035"/>
          <ac:spMkLst>
            <pc:docMk/>
            <pc:sldMk cId="1651056238" sldId="292"/>
            <ac:spMk id="6" creationId="{2F302FB0-E2DC-399D-4F0D-0F37A2219303}"/>
          </ac:spMkLst>
        </pc:spChg>
        <pc:picChg chg="add mod ord">
          <ac:chgData name="Schneider Miguel" userId="edc340df-3076-41de-a4cb-06d04631cff4" providerId="ADAL" clId="{B83A4F97-F95D-462C-8A14-C92DB3EE3C5A}" dt="2026-01-27T19:49:08.751" v="1721" actId="1076"/>
          <ac:picMkLst>
            <pc:docMk/>
            <pc:sldMk cId="1651056238" sldId="292"/>
            <ac:picMk id="5" creationId="{D2F49388-00AE-217B-A783-AD19F96CA8CA}"/>
          </ac:picMkLst>
        </pc:picChg>
      </pc:sldChg>
      <pc:sldChg chg="addSp delSp modSp new del mod modTransition modNotesTx">
        <pc:chgData name="Schneider Miguel" userId="edc340df-3076-41de-a4cb-06d04631cff4" providerId="ADAL" clId="{B83A4F97-F95D-462C-8A14-C92DB3EE3C5A}" dt="2026-01-27T19:48:20.455" v="1718" actId="2696"/>
        <pc:sldMkLst>
          <pc:docMk/>
          <pc:sldMk cId="1829564682" sldId="294"/>
        </pc:sldMkLst>
        <pc:spChg chg="mod">
          <ac:chgData name="Schneider Miguel" userId="edc340df-3076-41de-a4cb-06d04631cff4" providerId="ADAL" clId="{B83A4F97-F95D-462C-8A14-C92DB3EE3C5A}" dt="2026-01-27T19:38:54.025" v="1674" actId="14100"/>
          <ac:spMkLst>
            <pc:docMk/>
            <pc:sldMk cId="1829564682" sldId="294"/>
            <ac:spMk id="2" creationId="{EBAEA9E4-C864-02AB-D810-6DD88B9DF338}"/>
          </ac:spMkLst>
        </pc:spChg>
        <pc:spChg chg="add del mod">
          <ac:chgData name="Schneider Miguel" userId="edc340df-3076-41de-a4cb-06d04631cff4" providerId="ADAL" clId="{B83A4F97-F95D-462C-8A14-C92DB3EE3C5A}" dt="2026-01-26T16:33:28.073" v="841" actId="22"/>
          <ac:spMkLst>
            <pc:docMk/>
            <pc:sldMk cId="1829564682" sldId="294"/>
            <ac:spMk id="3" creationId="{4A5128EF-9A0C-3D93-22D6-746A845AC202}"/>
          </ac:spMkLst>
        </pc:spChg>
        <pc:graphicFrameChg chg="add del mod ord modGraphic">
          <ac:chgData name="Schneider Miguel" userId="edc340df-3076-41de-a4cb-06d04631cff4" providerId="ADAL" clId="{B83A4F97-F95D-462C-8A14-C92DB3EE3C5A}" dt="2026-01-26T16:32:42.659" v="840" actId="3680"/>
          <ac:graphicFrameMkLst>
            <pc:docMk/>
            <pc:sldMk cId="1829564682" sldId="294"/>
            <ac:graphicFrameMk id="5" creationId="{DAC9682F-2FB6-39CB-8B22-F689ECA6AB64}"/>
          </ac:graphicFrameMkLst>
        </pc:graphicFrameChg>
        <pc:picChg chg="add mod">
          <ac:chgData name="Schneider Miguel" userId="edc340df-3076-41de-a4cb-06d04631cff4" providerId="ADAL" clId="{B83A4F97-F95D-462C-8A14-C92DB3EE3C5A}" dt="2026-01-27T19:38:58.548" v="1678" actId="1076"/>
          <ac:picMkLst>
            <pc:docMk/>
            <pc:sldMk cId="1829564682" sldId="294"/>
            <ac:picMk id="5" creationId="{25CFDE5C-91CD-3E64-2724-3550E3CD3E33}"/>
          </ac:picMkLst>
        </pc:picChg>
        <pc:picChg chg="add mod">
          <ac:chgData name="Schneider Miguel" userId="edc340df-3076-41de-a4cb-06d04631cff4" providerId="ADAL" clId="{B83A4F97-F95D-462C-8A14-C92DB3EE3C5A}" dt="2026-01-27T19:39:22.317" v="1680"/>
          <ac:picMkLst>
            <pc:docMk/>
            <pc:sldMk cId="1829564682" sldId="294"/>
            <ac:picMk id="6" creationId="{63955B9E-5953-466C-E108-22E77A6A080A}"/>
          </ac:picMkLst>
        </pc:picChg>
        <pc:picChg chg="add mod ord">
          <ac:chgData name="Schneider Miguel" userId="edc340df-3076-41de-a4cb-06d04631cff4" providerId="ADAL" clId="{B83A4F97-F95D-462C-8A14-C92DB3EE3C5A}" dt="2026-01-26T16:35:34.987" v="858" actId="1076"/>
          <ac:picMkLst>
            <pc:docMk/>
            <pc:sldMk cId="1829564682" sldId="294"/>
            <ac:picMk id="7" creationId="{88FD560F-381A-D5F3-313A-A2D92EEBD6E4}"/>
          </ac:picMkLst>
        </pc:picChg>
        <pc:picChg chg="add mod">
          <ac:chgData name="Schneider Miguel" userId="edc340df-3076-41de-a4cb-06d04631cff4" providerId="ADAL" clId="{B83A4F97-F95D-462C-8A14-C92DB3EE3C5A}" dt="2026-01-26T16:35:40.403" v="859" actId="1076"/>
          <ac:picMkLst>
            <pc:docMk/>
            <pc:sldMk cId="1829564682" sldId="294"/>
            <ac:picMk id="9" creationId="{44ED9CC4-30BB-CE45-7EF0-B1C341AC2317}"/>
          </ac:picMkLst>
        </pc:picChg>
      </pc:sldChg>
      <pc:sldChg chg="modSp add mod setBg">
        <pc:chgData name="Schneider Miguel" userId="edc340df-3076-41de-a4cb-06d04631cff4" providerId="ADAL" clId="{B83A4F97-F95D-462C-8A14-C92DB3EE3C5A}" dt="2026-01-27T19:31:25.328" v="1064" actId="20577"/>
        <pc:sldMkLst>
          <pc:docMk/>
          <pc:sldMk cId="1596452560" sldId="295"/>
        </pc:sldMkLst>
        <pc:spChg chg="mod">
          <ac:chgData name="Schneider Miguel" userId="edc340df-3076-41de-a4cb-06d04631cff4" providerId="ADAL" clId="{B83A4F97-F95D-462C-8A14-C92DB3EE3C5A}" dt="2026-01-27T19:31:25.328" v="1064" actId="20577"/>
          <ac:spMkLst>
            <pc:docMk/>
            <pc:sldMk cId="1596452560" sldId="295"/>
            <ac:spMk id="6146" creationId="{4086B92C-3856-55F0-A1C7-B31A98D4017B}"/>
          </ac:spMkLst>
        </pc:spChg>
      </pc:sldChg>
      <pc:sldChg chg="addSp delSp modSp add mod ord">
        <pc:chgData name="Schneider Miguel" userId="edc340df-3076-41de-a4cb-06d04631cff4" providerId="ADAL" clId="{B83A4F97-F95D-462C-8A14-C92DB3EE3C5A}" dt="2026-01-27T19:47:40.534" v="1715" actId="1076"/>
        <pc:sldMkLst>
          <pc:docMk/>
          <pc:sldMk cId="2341875768" sldId="296"/>
        </pc:sldMkLst>
        <pc:spChg chg="mod">
          <ac:chgData name="Schneider Miguel" userId="edc340df-3076-41de-a4cb-06d04631cff4" providerId="ADAL" clId="{B83A4F97-F95D-462C-8A14-C92DB3EE3C5A}" dt="2026-01-27T19:40:06.395" v="1690" actId="1076"/>
          <ac:spMkLst>
            <pc:docMk/>
            <pc:sldMk cId="2341875768" sldId="296"/>
            <ac:spMk id="2" creationId="{7362DC6F-A288-2126-82E7-BDA6B3ECAE43}"/>
          </ac:spMkLst>
        </pc:spChg>
        <pc:spChg chg="add mod ord">
          <ac:chgData name="Schneider Miguel" userId="edc340df-3076-41de-a4cb-06d04631cff4" providerId="ADAL" clId="{B83A4F97-F95D-462C-8A14-C92DB3EE3C5A}" dt="2026-01-27T19:47:30.617" v="1713" actId="171"/>
          <ac:spMkLst>
            <pc:docMk/>
            <pc:sldMk cId="2341875768" sldId="296"/>
            <ac:spMk id="3" creationId="{6722FA53-D673-2021-2AAE-D810DE66EB23}"/>
          </ac:spMkLst>
        </pc:spChg>
        <pc:picChg chg="del">
          <ac:chgData name="Schneider Miguel" userId="edc340df-3076-41de-a4cb-06d04631cff4" providerId="ADAL" clId="{B83A4F97-F95D-462C-8A14-C92DB3EE3C5A}" dt="2026-01-27T19:39:38.104" v="1686" actId="478"/>
          <ac:picMkLst>
            <pc:docMk/>
            <pc:sldMk cId="2341875768" sldId="296"/>
            <ac:picMk id="5" creationId="{67A3A66B-BEEE-20C6-1A3F-A95E93260665}"/>
          </ac:picMkLst>
        </pc:picChg>
        <pc:picChg chg="mod">
          <ac:chgData name="Schneider Miguel" userId="edc340df-3076-41de-a4cb-06d04631cff4" providerId="ADAL" clId="{B83A4F97-F95D-462C-8A14-C92DB3EE3C5A}" dt="2026-01-27T19:39:58.044" v="1689" actId="1076"/>
          <ac:picMkLst>
            <pc:docMk/>
            <pc:sldMk cId="2341875768" sldId="296"/>
            <ac:picMk id="7" creationId="{B85B7792-1970-D9D8-58E2-4E583F0B5EB5}"/>
          </ac:picMkLst>
        </pc:picChg>
        <pc:picChg chg="add del mod ord">
          <ac:chgData name="Schneider Miguel" userId="edc340df-3076-41de-a4cb-06d04631cff4" providerId="ADAL" clId="{B83A4F97-F95D-462C-8A14-C92DB3EE3C5A}" dt="2026-01-27T19:47:40.534" v="1715" actId="1076"/>
          <ac:picMkLst>
            <pc:docMk/>
            <pc:sldMk cId="2341875768" sldId="296"/>
            <ac:picMk id="9" creationId="{54B27D14-9AAD-802A-C204-B2440BD62B6B}"/>
          </ac:picMkLst>
        </pc:picChg>
      </pc:sldChg>
      <pc:sldChg chg="addSp modSp add mod">
        <pc:chgData name="Schneider Miguel" userId="edc340df-3076-41de-a4cb-06d04631cff4" providerId="ADAL" clId="{B83A4F97-F95D-462C-8A14-C92DB3EE3C5A}" dt="2026-01-27T19:47:56.192" v="1717" actId="1076"/>
        <pc:sldMkLst>
          <pc:docMk/>
          <pc:sldMk cId="2028371077" sldId="297"/>
        </pc:sldMkLst>
        <pc:spChg chg="mod">
          <ac:chgData name="Schneider Miguel" userId="edc340df-3076-41de-a4cb-06d04631cff4" providerId="ADAL" clId="{B83A4F97-F95D-462C-8A14-C92DB3EE3C5A}" dt="2026-01-27T19:44:28.882" v="1704" actId="1076"/>
          <ac:spMkLst>
            <pc:docMk/>
            <pc:sldMk cId="2028371077" sldId="297"/>
            <ac:spMk id="2" creationId="{96CCBA7A-3783-DFE5-D454-E72FB3A26E91}"/>
          </ac:spMkLst>
        </pc:spChg>
        <pc:spChg chg="ord">
          <ac:chgData name="Schneider Miguel" userId="edc340df-3076-41de-a4cb-06d04631cff4" providerId="ADAL" clId="{B83A4F97-F95D-462C-8A14-C92DB3EE3C5A}" dt="2026-01-27T19:47:50.148" v="1716" actId="171"/>
          <ac:spMkLst>
            <pc:docMk/>
            <pc:sldMk cId="2028371077" sldId="297"/>
            <ac:spMk id="3" creationId="{D510550B-B570-95BE-3262-21963FFD11BF}"/>
          </ac:spMkLst>
        </pc:spChg>
        <pc:picChg chg="add mod ord">
          <ac:chgData name="Schneider Miguel" userId="edc340df-3076-41de-a4cb-06d04631cff4" providerId="ADAL" clId="{B83A4F97-F95D-462C-8A14-C92DB3EE3C5A}" dt="2026-01-27T19:47:56.192" v="1717" actId="1076"/>
          <ac:picMkLst>
            <pc:docMk/>
            <pc:sldMk cId="2028371077" sldId="297"/>
            <ac:picMk id="5" creationId="{ACB12AB0-F371-D513-6CF0-F5ABF1C2D4C6}"/>
          </ac:picMkLst>
        </pc:picChg>
        <pc:picChg chg="mod">
          <ac:chgData name="Schneider Miguel" userId="edc340df-3076-41de-a4cb-06d04631cff4" providerId="ADAL" clId="{B83A4F97-F95D-462C-8A14-C92DB3EE3C5A}" dt="2026-01-27T19:43:16.085" v="1702" actId="1076"/>
          <ac:picMkLst>
            <pc:docMk/>
            <pc:sldMk cId="2028371077" sldId="297"/>
            <ac:picMk id="7" creationId="{36E2BBAC-0516-9689-99FD-2F30EA5EC5D8}"/>
          </ac:picMkLst>
        </pc:picChg>
        <pc:picChg chg="mod">
          <ac:chgData name="Schneider Miguel" userId="edc340df-3076-41de-a4cb-06d04631cff4" providerId="ADAL" clId="{B83A4F97-F95D-462C-8A14-C92DB3EE3C5A}" dt="2026-01-27T19:44:11.048" v="1703" actId="1076"/>
          <ac:picMkLst>
            <pc:docMk/>
            <pc:sldMk cId="2028371077" sldId="297"/>
            <ac:picMk id="9" creationId="{6B0373AC-0C2C-9348-D4CA-434046978848}"/>
          </ac:picMkLst>
        </pc:picChg>
      </pc:sldChg>
      <pc:sldChg chg="modSp add mod">
        <pc:chgData name="Schneider Miguel" userId="edc340df-3076-41de-a4cb-06d04631cff4" providerId="ADAL" clId="{B83A4F97-F95D-462C-8A14-C92DB3EE3C5A}" dt="2026-01-27T19:45:59.390" v="1712" actId="1076"/>
        <pc:sldMkLst>
          <pc:docMk/>
          <pc:sldMk cId="1262855223" sldId="298"/>
        </pc:sldMkLst>
        <pc:spChg chg="mod">
          <ac:chgData name="Schneider Miguel" userId="edc340df-3076-41de-a4cb-06d04631cff4" providerId="ADAL" clId="{B83A4F97-F95D-462C-8A14-C92DB3EE3C5A}" dt="2026-01-27T19:45:57.135" v="1711" actId="1076"/>
          <ac:spMkLst>
            <pc:docMk/>
            <pc:sldMk cId="1262855223" sldId="298"/>
            <ac:spMk id="2" creationId="{1021D895-905D-6407-EA56-B971367485FB}"/>
          </ac:spMkLst>
        </pc:spChg>
        <pc:spChg chg="ord">
          <ac:chgData name="Schneider Miguel" userId="edc340df-3076-41de-a4cb-06d04631cff4" providerId="ADAL" clId="{B83A4F97-F95D-462C-8A14-C92DB3EE3C5A}" dt="2026-01-27T19:45:46.914" v="1709" actId="171"/>
          <ac:spMkLst>
            <pc:docMk/>
            <pc:sldMk cId="1262855223" sldId="298"/>
            <ac:spMk id="3" creationId="{89DCA066-6135-CD0A-02A4-04ECF440726B}"/>
          </ac:spMkLst>
        </pc:spChg>
        <pc:picChg chg="mod">
          <ac:chgData name="Schneider Miguel" userId="edc340df-3076-41de-a4cb-06d04631cff4" providerId="ADAL" clId="{B83A4F97-F95D-462C-8A14-C92DB3EE3C5A}" dt="2026-01-27T19:45:59.390" v="1712" actId="1076"/>
          <ac:picMkLst>
            <pc:docMk/>
            <pc:sldMk cId="1262855223" sldId="298"/>
            <ac:picMk id="5" creationId="{DA820909-71C3-90DB-896E-B73BF4E6A9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F78FE7E-4A94-4C1D-336C-F7A1CA5868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369913-F08E-D3E7-ECD6-E99C2C8381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025CC8-DBAC-45E7-AD35-11370B714878}" type="datetimeFigureOut">
              <a:rPr lang="de-CH"/>
              <a:pPr>
                <a:defRPr/>
              </a:pPr>
              <a:t>27.01.2026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CB38F3-134B-372B-E6AF-342BCC104C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A58738-00A3-65A6-EFBE-DF695CBC7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C29B158-E64C-4D8E-B5AC-0C2D6B9F6D13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4921D97-3126-36A0-5AE3-6406196D0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46F9DC-84B6-F3BD-1880-4D022F6938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</a:defRPr>
            </a:lvl1pPr>
          </a:lstStyle>
          <a:p>
            <a:pPr>
              <a:defRPr/>
            </a:pPr>
            <a:fld id="{CDF97E7D-E8A9-4A31-9C91-51B970C502AB}" type="datetimeFigureOut">
              <a:rPr lang="de-CH"/>
              <a:pPr>
                <a:defRPr/>
              </a:pPr>
              <a:t>27.01.2026</a:t>
            </a:fld>
            <a:endParaRPr lang="de-CH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D3B7B3C5-8B2A-BF22-339C-7F96F4861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81DAB0F-5680-952F-9177-B9A300BF9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472FB5-EF6B-EDE0-29AC-9099B00FB2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E892CF-964F-5085-8F4B-5D83241DB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</a:defRPr>
            </a:lvl1pPr>
          </a:lstStyle>
          <a:p>
            <a:pPr>
              <a:defRPr/>
            </a:pPr>
            <a:fld id="{A1B0ADD9-F871-476F-B63E-6EC9D946EA5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Whait</a:t>
            </a:r>
            <a:r>
              <a:rPr lang="de-CH" dirty="0"/>
              <a:t> </a:t>
            </a:r>
            <a:r>
              <a:rPr lang="de-CH" dirty="0" err="1"/>
              <a:t>whait</a:t>
            </a:r>
            <a:r>
              <a:rPr lang="de-CH" dirty="0"/>
              <a:t> </a:t>
            </a:r>
            <a:r>
              <a:rPr lang="de-CH" dirty="0" err="1"/>
              <a:t>Whait</a:t>
            </a:r>
            <a:r>
              <a:rPr lang="de-CH" dirty="0"/>
              <a:t>….</a:t>
            </a:r>
          </a:p>
          <a:p>
            <a:r>
              <a:rPr lang="de-CH" dirty="0" err="1"/>
              <a:t>Voreme</a:t>
            </a:r>
            <a:r>
              <a:rPr lang="de-CH" dirty="0"/>
              <a:t> halbe Jahr </a:t>
            </a:r>
            <a:r>
              <a:rPr lang="de-CH" dirty="0" err="1"/>
              <a:t>het</a:t>
            </a:r>
            <a:r>
              <a:rPr lang="de-CH" dirty="0"/>
              <a:t> de glich </a:t>
            </a:r>
            <a:r>
              <a:rPr lang="de-CH" dirty="0" err="1"/>
              <a:t>trottel</a:t>
            </a:r>
            <a:r>
              <a:rPr lang="de-CH" dirty="0"/>
              <a:t> da vorne </a:t>
            </a:r>
            <a:r>
              <a:rPr lang="de-CH" dirty="0" err="1"/>
              <a:t>gseit</a:t>
            </a:r>
            <a:r>
              <a:rPr lang="de-CH" dirty="0"/>
              <a:t> </a:t>
            </a:r>
            <a:r>
              <a:rPr lang="de-CH" dirty="0" err="1"/>
              <a:t>gha</a:t>
            </a:r>
            <a:r>
              <a:rPr lang="de-CH" dirty="0"/>
              <a:t> das </a:t>
            </a:r>
            <a:r>
              <a:rPr lang="de-CH" dirty="0" err="1"/>
              <a:t>mer</a:t>
            </a:r>
            <a:r>
              <a:rPr lang="de-CH" dirty="0"/>
              <a:t> das </a:t>
            </a:r>
            <a:r>
              <a:rPr lang="de-CH" dirty="0" err="1"/>
              <a:t>ned</a:t>
            </a:r>
            <a:r>
              <a:rPr lang="de-CH" dirty="0"/>
              <a:t> </a:t>
            </a:r>
            <a:r>
              <a:rPr lang="de-CH" dirty="0" err="1"/>
              <a:t>döff</a:t>
            </a:r>
            <a:r>
              <a:rPr lang="de-CH" dirty="0"/>
              <a:t>, </a:t>
            </a:r>
            <a:r>
              <a:rPr lang="de-CH" dirty="0" err="1"/>
              <a:t>wege</a:t>
            </a:r>
            <a:r>
              <a:rPr lang="de-CH" dirty="0"/>
              <a:t> DSG????!!!!</a:t>
            </a:r>
          </a:p>
          <a:p>
            <a:endParaRPr lang="de-CH" dirty="0"/>
          </a:p>
          <a:p>
            <a:r>
              <a:rPr lang="de-CH" dirty="0"/>
              <a:t>Es </a:t>
            </a:r>
            <a:r>
              <a:rPr lang="de-CH" dirty="0" err="1"/>
              <a:t>isch</a:t>
            </a:r>
            <a:r>
              <a:rPr lang="de-CH" dirty="0"/>
              <a:t> machbar, K8s </a:t>
            </a:r>
            <a:r>
              <a:rPr lang="de-CH" dirty="0" err="1"/>
              <a:t>isch</a:t>
            </a:r>
            <a:r>
              <a:rPr lang="de-CH" dirty="0"/>
              <a:t> </a:t>
            </a:r>
            <a:r>
              <a:rPr lang="de-CH" dirty="0" err="1"/>
              <a:t>nöd</a:t>
            </a:r>
            <a:r>
              <a:rPr lang="de-CH" dirty="0"/>
              <a:t> gleich Public Cloud sondern es </a:t>
            </a:r>
            <a:r>
              <a:rPr lang="de-CH" dirty="0" err="1"/>
              <a:t>git</a:t>
            </a:r>
            <a:r>
              <a:rPr lang="de-CH" dirty="0"/>
              <a:t> au </a:t>
            </a:r>
            <a:r>
              <a:rPr lang="de-CH" dirty="0" err="1"/>
              <a:t>anderi</a:t>
            </a:r>
            <a:r>
              <a:rPr lang="de-CH" dirty="0"/>
              <a:t> Weg </a:t>
            </a:r>
            <a:r>
              <a:rPr lang="de-CH" dirty="0" err="1"/>
              <a:t>dezue</a:t>
            </a:r>
            <a:r>
              <a:rPr lang="de-CH" dirty="0"/>
              <a:t>, mir </a:t>
            </a:r>
            <a:r>
              <a:rPr lang="de-CH" dirty="0" err="1"/>
              <a:t>machets</a:t>
            </a:r>
            <a:r>
              <a:rPr lang="de-CH" dirty="0"/>
              <a:t> möglich….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0ADD9-F871-476F-B63E-6EC9D946EA54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323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647EB-522A-9EDC-4CFE-31D702258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452686-7978-1039-66B9-E2783F8B2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3ED59A8-6367-7546-D40B-B6A47D7A6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Wichtig, </a:t>
            </a:r>
            <a:r>
              <a:rPr lang="de-CH" dirty="0" err="1"/>
              <a:t>evaluation</a:t>
            </a:r>
            <a:r>
              <a:rPr lang="de-CH" dirty="0"/>
              <a:t> mit DSG</a:t>
            </a:r>
          </a:p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F6D5F6-A858-54A0-266C-5075373AC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0ADD9-F871-476F-B63E-6EC9D946EA54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8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E16CEAAF-CF7C-BFDC-C7FC-882CB37169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AE8A7F48-844D-1EC1-B47B-722EB3F76A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CH" altLang="de-DE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CF9092E2-5223-A8C1-3064-BB14BF0A53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de-CH" alt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2FC70-BFB7-FED6-BB4B-F3AD0FD9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8D327E6B-B3AF-5ABF-F48D-766A6FF451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8508EFF3-8BEE-CC4E-5414-100E2484A5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CH" altLang="de-DE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B29C15A7-94DA-9B45-4B86-0E13CD772C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964273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1932-580C-25D5-6317-3CB5D9D0A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FD66D882-7DA7-9022-59B9-ACC344F1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725D55F5-200A-8A18-F554-6491D5FAD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Es </a:t>
            </a:r>
            <a:r>
              <a:rPr lang="de-DE" dirty="0" err="1"/>
              <a:t>isch</a:t>
            </a:r>
            <a:r>
              <a:rPr lang="de-DE" dirty="0"/>
              <a:t> 08:30, de Kopf </a:t>
            </a:r>
            <a:r>
              <a:rPr lang="de-DE" dirty="0" err="1"/>
              <a:t>no</a:t>
            </a:r>
            <a:r>
              <a:rPr lang="de-DE" dirty="0"/>
              <a:t> im Standby,</a:t>
            </a:r>
            <a:br>
              <a:rPr lang="de-DE" dirty="0"/>
            </a:br>
            <a:r>
              <a:rPr lang="de-DE" dirty="0"/>
              <a:t>drum </a:t>
            </a:r>
            <a:r>
              <a:rPr lang="de-DE" dirty="0" err="1"/>
              <a:t>gits</a:t>
            </a:r>
            <a:r>
              <a:rPr lang="de-DE" dirty="0"/>
              <a:t> </a:t>
            </a:r>
            <a:r>
              <a:rPr lang="de-DE" dirty="0" err="1"/>
              <a:t>jetz</a:t>
            </a:r>
            <a:r>
              <a:rPr lang="de-DE" dirty="0"/>
              <a:t> </a:t>
            </a:r>
            <a:r>
              <a:rPr lang="de-DE" dirty="0" err="1"/>
              <a:t>kei</a:t>
            </a:r>
            <a:r>
              <a:rPr lang="de-DE" dirty="0"/>
              <a:t> Druck, </a:t>
            </a:r>
            <a:r>
              <a:rPr lang="de-DE" dirty="0" err="1"/>
              <a:t>nume</a:t>
            </a:r>
            <a:r>
              <a:rPr lang="de-DE" dirty="0"/>
              <a:t> </a:t>
            </a:r>
            <a:r>
              <a:rPr lang="de-DE" dirty="0" err="1"/>
              <a:t>Kaffi</a:t>
            </a:r>
            <a:r>
              <a:rPr lang="de-DE" dirty="0"/>
              <a:t> </a:t>
            </a:r>
            <a:r>
              <a:rPr lang="de-DE" dirty="0" err="1"/>
              <a:t>derbi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Mini </a:t>
            </a:r>
            <a:r>
              <a:rPr lang="de-DE" dirty="0" err="1"/>
              <a:t>Wiiterentwicklig</a:t>
            </a:r>
            <a:r>
              <a:rPr lang="de-DE" dirty="0"/>
              <a:t> – </a:t>
            </a:r>
            <a:r>
              <a:rPr lang="de-DE" dirty="0" err="1"/>
              <a:t>lueged</a:t>
            </a:r>
            <a:r>
              <a:rPr lang="de-DE" dirty="0"/>
              <a:t> sie mit mir </a:t>
            </a:r>
            <a:r>
              <a:rPr lang="de-DE" dirty="0" err="1"/>
              <a:t>aa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mit Koffein </a:t>
            </a:r>
            <a:r>
              <a:rPr lang="de-DE" dirty="0" err="1"/>
              <a:t>laht</a:t>
            </a:r>
            <a:r>
              <a:rPr lang="de-DE" dirty="0"/>
              <a:t> sich </a:t>
            </a:r>
            <a:r>
              <a:rPr lang="de-DE" dirty="0" err="1"/>
              <a:t>Zuekunft</a:t>
            </a:r>
            <a:r>
              <a:rPr lang="de-DE" dirty="0"/>
              <a:t> besser </a:t>
            </a:r>
            <a:r>
              <a:rPr lang="de-DE" dirty="0" err="1"/>
              <a:t>verstaa</a:t>
            </a:r>
            <a:r>
              <a:rPr lang="de-DE" dirty="0"/>
              <a:t>.</a:t>
            </a:r>
            <a:endParaRPr lang="de-CH" altLang="de-DE" dirty="0"/>
          </a:p>
          <a:p>
            <a:pPr>
              <a:spcBef>
                <a:spcPct val="0"/>
              </a:spcBef>
            </a:pPr>
            <a:endParaRPr lang="de-CH" altLang="de-DE" dirty="0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CDDA7B2C-7CE7-C62C-0C4D-FF2C6902F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652535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Vorstelle sehr </a:t>
            </a:r>
            <a:r>
              <a:rPr lang="de-CH" dirty="0" err="1"/>
              <a:t>churz</a:t>
            </a:r>
            <a:endParaRPr lang="de-CH" dirty="0"/>
          </a:p>
          <a:p>
            <a:r>
              <a:rPr lang="de-CH" dirty="0"/>
              <a:t>Misch M365 Engineer und i. A. Cloudnative </a:t>
            </a:r>
            <a:r>
              <a:rPr lang="de-CH" dirty="0" err="1"/>
              <a:t>Engeneer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0ADD9-F871-476F-B63E-6EC9D946EA54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419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Vo</a:t>
            </a:r>
            <a:r>
              <a:rPr lang="de-CH" dirty="0"/>
              <a:t> de Firma ISE AG</a:t>
            </a:r>
          </a:p>
          <a:p>
            <a:r>
              <a:rPr lang="de-CH" dirty="0"/>
              <a:t>Ihre Partner </a:t>
            </a:r>
            <a:r>
              <a:rPr lang="de-CH" dirty="0" err="1"/>
              <a:t>wenns</a:t>
            </a:r>
            <a:r>
              <a:rPr lang="de-CH" dirty="0"/>
              <a:t> rund um M365 und ICT </a:t>
            </a:r>
            <a:r>
              <a:rPr lang="de-CH" dirty="0" err="1"/>
              <a:t>dräht</a:t>
            </a:r>
            <a:r>
              <a:rPr lang="de-CH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0ADD9-F871-476F-B63E-6EC9D946EA54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42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CED41-AFC8-1CEF-F78A-3417D6D6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87ECBFDF-FDDF-3B61-934C-07570D85EF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081BD403-E443-4D08-7427-F0BE126E15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CH" altLang="de-DE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8A704F86-061A-BAC4-F1C7-500887EFD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48460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Chömemer</a:t>
            </a:r>
            <a:r>
              <a:rPr lang="de-CH" dirty="0"/>
              <a:t> </a:t>
            </a:r>
            <a:r>
              <a:rPr lang="de-CH" dirty="0" err="1"/>
              <a:t>churz</a:t>
            </a:r>
            <a:r>
              <a:rPr lang="de-CH" dirty="0"/>
              <a:t> zum Tool, für die wo neu sind und vor 6 </a:t>
            </a:r>
            <a:r>
              <a:rPr lang="de-CH" dirty="0" err="1"/>
              <a:t>Mönet</a:t>
            </a:r>
            <a:r>
              <a:rPr lang="de-CH" dirty="0"/>
              <a:t> </a:t>
            </a:r>
            <a:r>
              <a:rPr lang="de-CH" dirty="0" err="1"/>
              <a:t>ned</a:t>
            </a:r>
            <a:r>
              <a:rPr lang="de-CH" dirty="0"/>
              <a:t> </a:t>
            </a:r>
            <a:r>
              <a:rPr lang="de-CH" dirty="0" err="1"/>
              <a:t>debi</a:t>
            </a:r>
            <a:r>
              <a:rPr lang="de-CH" dirty="0"/>
              <a:t> </a:t>
            </a:r>
            <a:r>
              <a:rPr lang="de-CH" dirty="0" err="1"/>
              <a:t>gsi</a:t>
            </a:r>
            <a:r>
              <a:rPr lang="de-CH" dirty="0"/>
              <a:t> sind.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0ADD9-F871-476F-B63E-6EC9D946EA54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486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Vorerst nur für Docker </a:t>
            </a:r>
            <a:r>
              <a:rPr lang="de-CH" dirty="0" err="1"/>
              <a:t>Contianer</a:t>
            </a:r>
            <a:r>
              <a:rPr lang="de-CH" dirty="0"/>
              <a:t> Konzipiert und au </a:t>
            </a:r>
            <a:r>
              <a:rPr lang="de-CH" dirty="0" err="1"/>
              <a:t>numme</a:t>
            </a:r>
            <a:r>
              <a:rPr lang="de-CH" dirty="0"/>
              <a:t> Lokal am laufe, </a:t>
            </a:r>
            <a:r>
              <a:rPr lang="de-CH" dirty="0" err="1"/>
              <a:t>wege</a:t>
            </a:r>
            <a:r>
              <a:rPr lang="de-CH" dirty="0"/>
              <a:t> DSG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0ADD9-F871-476F-B63E-6EC9D946EA54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4895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Was </a:t>
            </a:r>
            <a:r>
              <a:rPr lang="de-CH" dirty="0" err="1"/>
              <a:t>hemmer</a:t>
            </a:r>
            <a:r>
              <a:rPr lang="de-CH" dirty="0"/>
              <a:t> neu </a:t>
            </a:r>
            <a:r>
              <a:rPr lang="de-CH" dirty="0" err="1"/>
              <a:t>gmacht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0ADD9-F871-476F-B63E-6EC9D946EA54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8834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193F5-F5CD-AFC9-D7D1-6F770076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877FBF6-BC1D-21BB-FBD0-31BC11533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2E5887-F084-5E8A-3809-A5AD7D2F3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Wichtig, </a:t>
            </a:r>
            <a:r>
              <a:rPr lang="de-CH" dirty="0" err="1"/>
              <a:t>evaluation</a:t>
            </a:r>
            <a:r>
              <a:rPr lang="de-CH" dirty="0"/>
              <a:t> mit DSG</a:t>
            </a:r>
          </a:p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B9E07B-98FC-72CF-B973-C044914AF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0ADD9-F871-476F-B63E-6EC9D946EA54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86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5ED27-62D0-B981-06BC-7A2789E41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AAADE7-E415-A9E2-BC8B-82EC56E89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C9AB093-5C78-91E3-C53B-2F23C88A6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Wichtig, </a:t>
            </a:r>
            <a:r>
              <a:rPr lang="de-CH" dirty="0" err="1"/>
              <a:t>evaluation</a:t>
            </a:r>
            <a:r>
              <a:rPr lang="de-CH" dirty="0"/>
              <a:t> mit DSG</a:t>
            </a:r>
          </a:p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EC470-FB10-DFD9-6A80-BBC1BA22F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0ADD9-F871-476F-B63E-6EC9D946EA54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026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 descr="Ein Bild, das Laptop, Computer, sitzend, Tisch enthält.&#10;&#10;Automatisch generierte Beschreibung">
            <a:extLst>
              <a:ext uri="{FF2B5EF4-FFF2-40B4-BE49-F238E27FC236}">
                <a16:creationId xmlns:a16="http://schemas.microsoft.com/office/drawing/2014/main" id="{F45F8F57-F899-75F2-8AEC-A083FD308C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F96058B-0431-3E54-0615-9C1BCB6C8EBC}"/>
              </a:ext>
            </a:extLst>
          </p:cNvPr>
          <p:cNvSpPr/>
          <p:nvPr userDrawn="1"/>
        </p:nvSpPr>
        <p:spPr>
          <a:xfrm>
            <a:off x="469900" y="0"/>
            <a:ext cx="2667000" cy="2109788"/>
          </a:xfrm>
          <a:custGeom>
            <a:avLst/>
            <a:gdLst>
              <a:gd name="connsiteX0" fmla="*/ 371211 w 2667000"/>
              <a:gd name="connsiteY0" fmla="*/ 0 h 2110022"/>
              <a:gd name="connsiteX1" fmla="*/ 2295790 w 2667000"/>
              <a:gd name="connsiteY1" fmla="*/ 0 h 2110022"/>
              <a:gd name="connsiteX2" fmla="*/ 2362494 w 2667000"/>
              <a:gd name="connsiteY2" fmla="*/ 68671 h 2110022"/>
              <a:gd name="connsiteX3" fmla="*/ 2667000 w 2667000"/>
              <a:gd name="connsiteY3" fmla="*/ 862323 h 2110022"/>
              <a:gd name="connsiteX4" fmla="*/ 1333500 w 2667000"/>
              <a:gd name="connsiteY4" fmla="*/ 2110022 h 2110022"/>
              <a:gd name="connsiteX5" fmla="*/ 0 w 2667000"/>
              <a:gd name="connsiteY5" fmla="*/ 862323 h 2110022"/>
              <a:gd name="connsiteX6" fmla="*/ 304507 w 2667000"/>
              <a:gd name="connsiteY6" fmla="*/ 68671 h 21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110022">
                <a:moveTo>
                  <a:pt x="371211" y="0"/>
                </a:moveTo>
                <a:lnTo>
                  <a:pt x="2295790" y="0"/>
                </a:lnTo>
                <a:lnTo>
                  <a:pt x="2362494" y="68671"/>
                </a:lnTo>
                <a:cubicBezTo>
                  <a:pt x="2552725" y="284347"/>
                  <a:pt x="2667000" y="560848"/>
                  <a:pt x="2667000" y="862323"/>
                </a:cubicBezTo>
                <a:cubicBezTo>
                  <a:pt x="2667000" y="1551408"/>
                  <a:pt x="2069972" y="2110022"/>
                  <a:pt x="1333500" y="2110022"/>
                </a:cubicBezTo>
                <a:cubicBezTo>
                  <a:pt x="597028" y="2110022"/>
                  <a:pt x="0" y="1551408"/>
                  <a:pt x="0" y="862323"/>
                </a:cubicBezTo>
                <a:cubicBezTo>
                  <a:pt x="0" y="560848"/>
                  <a:pt x="114275" y="284347"/>
                  <a:pt x="304507" y="68671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rgbClr val="B10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/>
          </a:p>
        </p:txBody>
      </p:sp>
      <p:pic>
        <p:nvPicPr>
          <p:cNvPr id="6" name="Grafik 4">
            <a:extLst>
              <a:ext uri="{FF2B5EF4-FFF2-40B4-BE49-F238E27FC236}">
                <a16:creationId xmlns:a16="http://schemas.microsoft.com/office/drawing/2014/main" id="{2BA6F662-67CD-B7AB-9A6E-D1C0F522FC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333375"/>
            <a:ext cx="19748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9350" y="4365105"/>
            <a:ext cx="11713301" cy="893961"/>
          </a:xfrm>
          <a:prstGeom prst="rect">
            <a:avLst/>
          </a:prstGeom>
        </p:spPr>
        <p:txBody>
          <a:bodyPr/>
          <a:lstStyle>
            <a:lvl1pPr algn="l">
              <a:defRPr sz="3200" b="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9350" y="5301208"/>
            <a:ext cx="11713301" cy="1032520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rgbClr val="B200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8227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B2005E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060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tter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10959008" cy="639762"/>
          </a:xfrm>
        </p:spPr>
        <p:txBody>
          <a:bodyPr anchor="b"/>
          <a:lstStyle>
            <a:lvl1pPr marL="0" indent="0">
              <a:buNone/>
              <a:defRPr sz="2400" b="1">
                <a:latin typeface="Aptos" panose="020B00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109590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311691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324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" descr="Ein Bild, das Laptop, Computer, sitzend, Tisch enthält.&#10;&#10;Automatisch generierte Beschreibung">
            <a:extLst>
              <a:ext uri="{FF2B5EF4-FFF2-40B4-BE49-F238E27FC236}">
                <a16:creationId xmlns:a16="http://schemas.microsoft.com/office/drawing/2014/main" id="{2035E166-A774-F030-6159-BEC01EDBF7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3" b="15353"/>
          <a:stretch>
            <a:fillRect/>
          </a:stretch>
        </p:blipFill>
        <p:spPr bwMode="auto">
          <a:xfrm>
            <a:off x="0" y="1268413"/>
            <a:ext cx="1219200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2900" b="0" cap="all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332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Aptos" panose="020B0004020202020204" pitchFamily="34" charset="0"/>
              </a:defRPr>
            </a:lvl1pPr>
            <a:lvl2pPr>
              <a:defRPr sz="2400">
                <a:latin typeface="Aptos" panose="020B0004020202020204" pitchFamily="34" charset="0"/>
              </a:defRPr>
            </a:lvl2pPr>
            <a:lvl3pPr>
              <a:defRPr sz="2000">
                <a:latin typeface="Aptos" panose="020B0004020202020204" pitchFamily="34" charset="0"/>
              </a:defRPr>
            </a:lvl3pPr>
            <a:lvl4pPr>
              <a:defRPr sz="1800">
                <a:latin typeface="Aptos" panose="020B0004020202020204" pitchFamily="34" charset="0"/>
              </a:defRPr>
            </a:lvl4pPr>
            <a:lvl5pPr>
              <a:defRPr sz="1800">
                <a:latin typeface="Aptos" panose="020B00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030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325484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93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503712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723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1584" y="5085184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51584" y="1412777"/>
            <a:ext cx="7315200" cy="360283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CH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51584" y="566124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4446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D35A210-F531-061A-6B2C-A7BC48C75B8A}"/>
              </a:ext>
            </a:extLst>
          </p:cNvPr>
          <p:cNvSpPr/>
          <p:nvPr userDrawn="1"/>
        </p:nvSpPr>
        <p:spPr>
          <a:xfrm>
            <a:off x="0" y="6611938"/>
            <a:ext cx="12192000" cy="246062"/>
          </a:xfrm>
          <a:prstGeom prst="rect">
            <a:avLst/>
          </a:prstGeom>
          <a:solidFill>
            <a:srgbClr val="B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/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3CFC831-B0DA-0E2C-DAC1-E781ED8F2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1028" name="Textfeld 7">
            <a:extLst>
              <a:ext uri="{FF2B5EF4-FFF2-40B4-BE49-F238E27FC236}">
                <a16:creationId xmlns:a16="http://schemas.microsoft.com/office/drawing/2014/main" id="{243DD268-273D-B496-EC5B-BD4C06572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6191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6D12456F-F033-46EC-BDBF-E80F6422B89E}" type="slidenum">
              <a:rPr lang="de-CH" altLang="de-DE" sz="1000">
                <a:solidFill>
                  <a:schemeClr val="bg1"/>
                </a:solidFill>
                <a:latin typeface="Zurich LtCn BT" panose="020B0406020202040204" pitchFamily="34" charset="0"/>
              </a:rPr>
              <a:pPr eaLnBrk="1" hangingPunct="1"/>
              <a:t>‹Nr.›</a:t>
            </a:fld>
            <a:endParaRPr lang="de-CH" altLang="de-DE" sz="1000">
              <a:solidFill>
                <a:schemeClr val="bg1"/>
              </a:solidFill>
              <a:latin typeface="Zurich LtCn BT" panose="020B0406020202040204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34CAF86-C4AA-3723-209C-97FCC9A6ED8D}"/>
              </a:ext>
            </a:extLst>
          </p:cNvPr>
          <p:cNvCxnSpPr/>
          <p:nvPr userDrawn="1"/>
        </p:nvCxnSpPr>
        <p:spPr>
          <a:xfrm>
            <a:off x="0" y="836613"/>
            <a:ext cx="12192000" cy="0"/>
          </a:xfrm>
          <a:prstGeom prst="line">
            <a:avLst/>
          </a:prstGeom>
          <a:ln>
            <a:solidFill>
              <a:srgbClr val="B20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Grafik 13" descr="Ein Bild, das Zeichnung, Uhr, Schild enthält.&#10;&#10;Automatisch generierte Beschreibung">
            <a:extLst>
              <a:ext uri="{FF2B5EF4-FFF2-40B4-BE49-F238E27FC236}">
                <a16:creationId xmlns:a16="http://schemas.microsoft.com/office/drawing/2014/main" id="{C6797A92-08C7-8AAE-D397-B7E3CC890D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4" r="40219"/>
          <a:stretch>
            <a:fillRect/>
          </a:stretch>
        </p:blipFill>
        <p:spPr bwMode="auto">
          <a:xfrm>
            <a:off x="309563" y="188913"/>
            <a:ext cx="11064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1" r:id="rId2"/>
    <p:sldLayoutId id="2147483662" r:id="rId3"/>
    <p:sldLayoutId id="2147483668" r:id="rId4"/>
    <p:sldLayoutId id="2147483663" r:id="rId5"/>
    <p:sldLayoutId id="2147483664" r:id="rId6"/>
    <p:sldLayoutId id="2147483665" r:id="rId7"/>
    <p:sldLayoutId id="2147483666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B2005E"/>
          </a:solidFill>
          <a:latin typeface="Zurich Cn BT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openxmlformats.org/officeDocument/2006/relationships/hyperlink" Target="mailto:miguel.schneider@iseag.ch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miguel.schneider@iseag.c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hyperlink" Target="mailto:miguel.schneider@iseag.c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iguel.schneider@iseag.ch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3A78A219-C100-E66E-999B-6ECE318EC4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FD119030-8EA9-E7C5-EA33-B4E18613C499}"/>
              </a:ext>
            </a:extLst>
          </p:cNvPr>
          <p:cNvSpPr txBox="1">
            <a:spLocks/>
          </p:cNvSpPr>
          <p:nvPr/>
        </p:nvSpPr>
        <p:spPr>
          <a:xfrm>
            <a:off x="0" y="1989129"/>
            <a:ext cx="12198132" cy="287974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Lizenzüberwachungstool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mit 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K8s</a:t>
            </a:r>
          </a:p>
        </p:txBody>
      </p:sp>
    </p:spTree>
    <p:extLst>
      <p:ext uri="{BB962C8B-B14F-4D97-AF65-F5344CB8AC3E}">
        <p14:creationId xmlns:p14="http://schemas.microsoft.com/office/powerpoint/2010/main" val="182292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08997-6205-FC33-AD4B-EECEB6A5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9DCA066-6135-CD0A-02A4-04ECF440726B}"/>
              </a:ext>
            </a:extLst>
          </p:cNvPr>
          <p:cNvSpPr/>
          <p:nvPr/>
        </p:nvSpPr>
        <p:spPr>
          <a:xfrm>
            <a:off x="1271464" y="2708920"/>
            <a:ext cx="10729192" cy="3727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DA820909-71C3-90DB-896E-B73BF4E6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965" y="2105557"/>
            <a:ext cx="2667372" cy="1457528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F3AC6AC8-C205-356F-3C02-E49D71879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60" y="4149080"/>
            <a:ext cx="5153744" cy="2076740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21D895-905D-6407-EA56-B97136748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0149" y="1091500"/>
            <a:ext cx="2558188" cy="639762"/>
          </a:xfrm>
        </p:spPr>
        <p:txBody>
          <a:bodyPr/>
          <a:lstStyle/>
          <a:p>
            <a:r>
              <a:rPr lang="de-DE" sz="3600" dirty="0"/>
              <a:t>Evaluation</a:t>
            </a:r>
            <a:endParaRPr lang="de-CH" sz="3600" dirty="0"/>
          </a:p>
        </p:txBody>
      </p:sp>
      <p:pic>
        <p:nvPicPr>
          <p:cNvPr id="7" name="Inhaltsplatzhalter 6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2025424B-361A-8BC6-E882-5DD2CC1CC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761282" y="980728"/>
            <a:ext cx="5040560" cy="531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E43E15F-5905-E19D-9187-A879F916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Umgebung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285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F302FB0-E2DC-399D-4F0D-0F37A2219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08720"/>
            <a:ext cx="10959008" cy="639762"/>
          </a:xfrm>
        </p:spPr>
        <p:txBody>
          <a:bodyPr/>
          <a:lstStyle/>
          <a:p>
            <a:pPr algn="ctr"/>
            <a:r>
              <a:rPr lang="de-DE" dirty="0"/>
              <a:t>Vorstellung</a:t>
            </a:r>
          </a:p>
        </p:txBody>
      </p:sp>
      <p:pic>
        <p:nvPicPr>
          <p:cNvPr id="5" name="Inhaltsplatzhalter 4" descr="Ein Bild, das Text, Screenshot, Multimedia-Software, Software enthält.&#10;&#10;KI-generierte Inhalte können fehlerhaft sein.">
            <a:extLst>
              <a:ext uri="{FF2B5EF4-FFF2-40B4-BE49-F238E27FC236}">
                <a16:creationId xmlns:a16="http://schemas.microsoft.com/office/drawing/2014/main" id="{D2F49388-00AE-217B-A783-AD19F96CA8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297" y="1762673"/>
            <a:ext cx="8105405" cy="466586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E712128-7FD5-20C2-50B7-41A9747E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Umgebung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056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4769E-346C-E33A-01BA-8E1925D5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88477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A30BE5-555E-9662-E676-A9330DF9E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Dev- &amp; </a:t>
            </a:r>
            <a:r>
              <a:rPr lang="de-DE" dirty="0" err="1"/>
              <a:t>Prod</a:t>
            </a:r>
            <a:r>
              <a:rPr lang="de-DE" dirty="0"/>
              <a:t>-Umgebung Strukturierter Aufbauen</a:t>
            </a:r>
          </a:p>
          <a:p>
            <a:pPr lvl="1"/>
            <a:r>
              <a:rPr lang="de-DE" dirty="0"/>
              <a:t>Fortlaufende Weiterentwicklung des Tools. </a:t>
            </a:r>
          </a:p>
          <a:p>
            <a:r>
              <a:rPr lang="de-DE" dirty="0"/>
              <a:t>Public Cloud fähig trotz DSG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35D2D06-A613-2D0F-F5F5-A8544643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Geplante Ergänzungen</a:t>
            </a:r>
          </a:p>
        </p:txBody>
      </p:sp>
      <p:pic>
        <p:nvPicPr>
          <p:cNvPr id="6" name="Grafik 5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49108E43-4C03-E8A0-C580-46A81E055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1844824"/>
            <a:ext cx="3528392" cy="3528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01378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A2C557E0-B747-982D-A904-782CC1EDF7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altLang="de-DE" sz="3000" dirty="0"/>
              <a:t>Haben wir Ihr Interesse geweckt?</a:t>
            </a:r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C7E8554C-D606-EEEB-722B-3175EEE6C3A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4EE80B38-6D81-4CA4-15EB-DAE761613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28. Januar 2026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4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  <p:pic>
        <p:nvPicPr>
          <p:cNvPr id="2" name="Grafik 1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D7D37FCA-E393-DC36-F306-C6B55D779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286487"/>
            <a:ext cx="194421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65B99-8372-40F8-66B7-79C03000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4086B92C-3856-55F0-A1C7-B31A98D4017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altLang="de-DE" sz="3000" dirty="0"/>
              <a:t>Dann Melden Sie sich für die Beta-Testphase an!</a:t>
            </a:r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C5D72B6B-9EAB-D98A-954D-C00F5DD280E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12CDB980-C243-BB10-C008-8C59E6F74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28. Januar 2026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3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  <p:pic>
        <p:nvPicPr>
          <p:cNvPr id="2" name="Grafik 1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14070E34-7F65-533C-CE95-9486E21A4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286487"/>
            <a:ext cx="194421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645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D4DCF-FF18-00AC-136B-B966B558E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4E1578CC-9FE5-3B59-E11D-FB602E1EEC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8304559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2800" dirty="0"/>
              <a:t>Bei Fragen oder für eine unverbindliche Offerte stehen wir jederzeit gerne zur Verfügung.</a:t>
            </a:r>
            <a:endParaRPr lang="de-CH" altLang="de-DE" sz="3000" dirty="0"/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D0EAA4FA-76B9-DB75-D5C2-808A7D02958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B38A37B7-F107-0144-19FA-A5061D0B4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28. Januar 2026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4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  <p:pic>
        <p:nvPicPr>
          <p:cNvPr id="2" name="Grafik 1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740BBB5D-B3F5-D9CA-BE35-86847D310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286487"/>
            <a:ext cx="194421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4941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27A7B-0D1D-801F-89EB-B99534E0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D31BB6C-75E2-F6C4-9DF0-00680AB0C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CDD358C0-C9C0-AED1-DED1-6380C15F7F72}"/>
              </a:ext>
            </a:extLst>
          </p:cNvPr>
          <p:cNvSpPr txBox="1">
            <a:spLocks/>
          </p:cNvSpPr>
          <p:nvPr/>
        </p:nvSpPr>
        <p:spPr>
          <a:xfrm>
            <a:off x="-6132" y="2492896"/>
            <a:ext cx="12198132" cy="18722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Lizenzüberwachungstool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ISE AG </a:t>
            </a:r>
            <a:endParaRPr lang="de-CH" sz="5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0"/>
                </a:schemeClr>
              </a:solidFill>
              <a:effectLst>
                <a:glow rad="139700">
                  <a:srgbClr val="F51B9D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2078ADB-280B-9A49-E2A6-A6CC0E49F298}"/>
              </a:ext>
            </a:extLst>
          </p:cNvPr>
          <p:cNvGrpSpPr/>
          <p:nvPr/>
        </p:nvGrpSpPr>
        <p:grpSpPr>
          <a:xfrm>
            <a:off x="-3821359" y="616144"/>
            <a:ext cx="3168352" cy="1872208"/>
            <a:chOff x="1919536" y="3429000"/>
            <a:chExt cx="3168352" cy="187220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EED50D2-A443-8004-E5F4-1CF4027630CA}"/>
                </a:ext>
              </a:extLst>
            </p:cNvPr>
            <p:cNvSpPr/>
            <p:nvPr/>
          </p:nvSpPr>
          <p:spPr>
            <a:xfrm>
              <a:off x="1919536" y="3429000"/>
              <a:ext cx="3168352" cy="18722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79662E5-F9ED-B01F-7FB0-3C3B22A5C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568" y="3671667"/>
              <a:ext cx="2592288" cy="138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704B5345-AC07-3610-8ACA-600614578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851" y="598376"/>
            <a:ext cx="3774165" cy="5661248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rgbClr val="F51B9D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71998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DA3DE-9D8D-A870-D58C-8417AB05A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96EFDBA-8828-F684-A16F-D2DE53282A39}"/>
              </a:ext>
            </a:extLst>
          </p:cNvPr>
          <p:cNvSpPr/>
          <p:nvPr/>
        </p:nvSpPr>
        <p:spPr>
          <a:xfrm>
            <a:off x="-96688" y="-99392"/>
            <a:ext cx="12385376" cy="7056784"/>
          </a:xfrm>
          <a:prstGeom prst="rect">
            <a:avLst/>
          </a:prstGeom>
          <a:blipFill>
            <a:blip r:embed="rId3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2A40BEB-8416-C416-B286-FA26C30B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223395"/>
            <a:ext cx="2592288" cy="13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85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14CD-D5F8-0A81-5E07-1A46F6E7F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BBB76A2-9EDD-299D-4810-71F78F53FC90}"/>
              </a:ext>
            </a:extLst>
          </p:cNvPr>
          <p:cNvSpPr/>
          <p:nvPr/>
        </p:nvSpPr>
        <p:spPr>
          <a:xfrm>
            <a:off x="623392" y="253772"/>
            <a:ext cx="1991544" cy="1135584"/>
          </a:xfrm>
          <a:prstGeom prst="rect">
            <a:avLst/>
          </a:prstGeom>
          <a:blipFill>
            <a:blip r:embed="rId3">
              <a:alphaModFix amt="0"/>
            </a:blip>
            <a:stretch>
              <a:fillRect l="-15000" r="-1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1931F58A-0D24-5DE5-5E52-E16601BF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00" y="349200"/>
            <a:ext cx="1944216" cy="104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Titel 1">
            <a:extLst>
              <a:ext uri="{FF2B5EF4-FFF2-40B4-BE49-F238E27FC236}">
                <a16:creationId xmlns:a16="http://schemas.microsoft.com/office/drawing/2014/main" id="{B2F943A0-6F9A-9EF3-FEF1-A1EAE019A01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2800" dirty="0"/>
              <a:t>Migration des Lizenzüberwachungstool in eine K8s Umgebung</a:t>
            </a:r>
            <a:br>
              <a:rPr lang="de-DE" sz="2800" dirty="0"/>
            </a:br>
            <a:r>
              <a:rPr lang="de-DE" sz="2800" dirty="0"/>
              <a:t>für die ISE AG</a:t>
            </a:r>
            <a:endParaRPr lang="de-CH" altLang="de-DE" sz="3000" dirty="0"/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8E4566C4-B7C5-FAB9-513B-55D3EFC356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69ABDD8F-FCC8-C62E-12F2-80DD3E2DB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28. Januar 2026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5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371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1AA0A-362C-5943-2E88-4D0CC9E0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cap="none" dirty="0"/>
              <a:t>Das Lizenzüberwachungstool</a:t>
            </a:r>
            <a:endParaRPr lang="de-CH" b="1" cap="none" dirty="0"/>
          </a:p>
        </p:txBody>
      </p:sp>
      <p:pic>
        <p:nvPicPr>
          <p:cNvPr id="3" name="Grafik 2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925F8A60-0480-E5BF-E8D9-717A50F0A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149080"/>
            <a:ext cx="1908496" cy="19084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2256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5590D3F-CF0B-BBB2-F639-82B1E8F78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 err="1"/>
              <a:t>Produkt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3. </a:t>
            </a:r>
            <a:r>
              <a:rPr lang="en-US"/>
              <a:t>Sem-Arbeit</a:t>
            </a:r>
            <a:endParaRPr lang="en-US" dirty="0"/>
          </a:p>
          <a:p>
            <a:r>
              <a:rPr lang="en-US" dirty="0"/>
              <a:t>Python-</a:t>
            </a:r>
            <a:r>
              <a:rPr lang="en-US" dirty="0" err="1"/>
              <a:t>Basierter</a:t>
            </a:r>
            <a:r>
              <a:rPr lang="en-US" dirty="0"/>
              <a:t> MSVC</a:t>
            </a:r>
          </a:p>
          <a:p>
            <a:pPr lvl="1"/>
            <a:r>
              <a:rPr lang="en-US" dirty="0"/>
              <a:t>Flask API</a:t>
            </a:r>
          </a:p>
          <a:p>
            <a:r>
              <a:rPr lang="en-US" dirty="0"/>
              <a:t>Web GUI für </a:t>
            </a:r>
            <a:r>
              <a:rPr lang="en-US" dirty="0" err="1"/>
              <a:t>Abfrage</a:t>
            </a:r>
            <a:r>
              <a:rPr lang="en-US" dirty="0"/>
              <a:t> der </a:t>
            </a:r>
            <a:r>
              <a:rPr lang="en-US" dirty="0" err="1"/>
              <a:t>verwendeten</a:t>
            </a:r>
            <a:r>
              <a:rPr lang="en-US" dirty="0"/>
              <a:t> </a:t>
            </a:r>
            <a:r>
              <a:rPr lang="en-US" dirty="0" err="1"/>
              <a:t>Lizenzen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Tennant</a:t>
            </a:r>
          </a:p>
          <a:p>
            <a:r>
              <a:rPr lang="en-US" dirty="0" err="1"/>
              <a:t>Benachrichtigung</a:t>
            </a:r>
            <a:r>
              <a:rPr lang="en-US" dirty="0"/>
              <a:t> via PowerAutomate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nhaltsplatzhalter 3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E1B85598-58D8-D53A-6DBC-E179BB447D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018" y="1600201"/>
            <a:ext cx="4525963" cy="4525963"/>
          </a:xfrm>
          <a:prstGeom prst="roundRect">
            <a:avLst>
              <a:gd name="adj" fmla="val 4167"/>
            </a:avLst>
          </a:prstGeom>
          <a:noFill/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89A58D2-57AE-824D-22D4-4A2232FA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</p:spPr>
        <p:txBody>
          <a:bodyPr/>
          <a:lstStyle/>
          <a:p>
            <a:r>
              <a:rPr lang="de-DE" b="1" dirty="0"/>
              <a:t>Das Lizenzüberwachungstool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6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64B5EC-3085-B89D-F505-EBEB884E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cap="none" dirty="0"/>
              <a:t>Die Umgebung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495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8B9C5-44EA-21CB-756E-6309C50A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722FA53-D673-2021-2AAE-D810DE66EB23}"/>
              </a:ext>
            </a:extLst>
          </p:cNvPr>
          <p:cNvSpPr/>
          <p:nvPr/>
        </p:nvSpPr>
        <p:spPr>
          <a:xfrm>
            <a:off x="1271464" y="2708920"/>
            <a:ext cx="10729192" cy="3727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54B27D14-9AAD-802A-C204-B2440BD62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47" y="7533456"/>
            <a:ext cx="5153744" cy="2076740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362DC6F-A288-2126-82E7-BDA6B3ECA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0336" y="1528102"/>
            <a:ext cx="2558188" cy="639762"/>
          </a:xfrm>
        </p:spPr>
        <p:txBody>
          <a:bodyPr/>
          <a:lstStyle/>
          <a:p>
            <a:r>
              <a:rPr lang="de-DE" sz="3600" dirty="0"/>
              <a:t>Evaluation</a:t>
            </a:r>
            <a:endParaRPr lang="de-CH" sz="3600" dirty="0"/>
          </a:p>
        </p:txBody>
      </p:sp>
      <p:pic>
        <p:nvPicPr>
          <p:cNvPr id="7" name="Inhaltsplatzhalter 6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B85B7792-1970-D9D8-58E2-4E583F0B5E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 bwMode="auto">
          <a:xfrm>
            <a:off x="3575720" y="1124743"/>
            <a:ext cx="5040560" cy="531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DC8EFB8-CBF5-2627-E939-C82FAE03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Umgebung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187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8EC20-9035-82C4-0B65-DD39D41A0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10550B-B570-95BE-3262-21963FFD11BF}"/>
              </a:ext>
            </a:extLst>
          </p:cNvPr>
          <p:cNvSpPr/>
          <p:nvPr/>
        </p:nvSpPr>
        <p:spPr>
          <a:xfrm>
            <a:off x="1271464" y="2708920"/>
            <a:ext cx="10729192" cy="3727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ACB12AB0-F371-D513-6CF0-F5ABF1C2D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856" y="2014317"/>
            <a:ext cx="2667372" cy="1457528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6B0373AC-0C2C-9348-D4CA-434046978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60" y="4149080"/>
            <a:ext cx="5153744" cy="2076740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6CCBA7A-3783-DFE5-D454-E72FB3A26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0149" y="2423200"/>
            <a:ext cx="2558188" cy="639762"/>
          </a:xfrm>
        </p:spPr>
        <p:txBody>
          <a:bodyPr/>
          <a:lstStyle/>
          <a:p>
            <a:r>
              <a:rPr lang="de-DE" sz="3600" dirty="0"/>
              <a:t>Evaluation</a:t>
            </a:r>
            <a:endParaRPr lang="de-CH" sz="3600" dirty="0"/>
          </a:p>
        </p:txBody>
      </p:sp>
      <p:pic>
        <p:nvPicPr>
          <p:cNvPr id="7" name="Inhaltsplatzhalter 6" descr="Ein Bild, das Text, Screenshot, Karte Menü, Schrift enthält.&#10;&#10;KI-generierte Inhalte können fehlerhaft sein.">
            <a:extLst>
              <a:ext uri="{FF2B5EF4-FFF2-40B4-BE49-F238E27FC236}">
                <a16:creationId xmlns:a16="http://schemas.microsoft.com/office/drawing/2014/main" id="{36E2BBAC-0516-9689-99FD-2F30EA5EC5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761282" y="980728"/>
            <a:ext cx="5040560" cy="531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E80BC31-B596-0F0A-5E52-7D8EEBA7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Umgebung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83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0dd11dbc84844e623841b9d988f52e3f6c3e6"/>
</p:tagLst>
</file>

<file path=ppt/theme/theme1.xml><?xml version="1.0" encoding="utf-8"?>
<a:theme xmlns:a="http://schemas.openxmlformats.org/drawingml/2006/main" name="vorlage_iseag_sharepoin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E AG_PowerPoint Vorlage.potx" id="{ECC06B7C-EA04-49D0-9502-0C0991734FF6}" vid="{1C5CE866-2C0E-4BBD-ABC5-574824AFC9A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C04FA0C3EA4C4EB79965F54D2B0AD9" ma:contentTypeVersion="11" ma:contentTypeDescription="Ein neues Dokument erstellen." ma:contentTypeScope="" ma:versionID="44a0b83cbbab9178500be68946febb69">
  <xsd:schema xmlns:xsd="http://www.w3.org/2001/XMLSchema" xmlns:xs="http://www.w3.org/2001/XMLSchema" xmlns:p="http://schemas.microsoft.com/office/2006/metadata/properties" xmlns:ns2="e7ffa9ce-e981-4548-8a3e-faca0f49a4d8" xmlns:ns3="7be58b5b-80ee-492e-9755-b8415aeb0c6e" targetNamespace="http://schemas.microsoft.com/office/2006/metadata/properties" ma:root="true" ma:fieldsID="a84a46d546c820ebf58a69855b3ec3c5" ns2:_="" ns3:_="">
    <xsd:import namespace="e7ffa9ce-e981-4548-8a3e-faca0f49a4d8"/>
    <xsd:import namespace="7be58b5b-80ee-492e-9755-b8415aeb0c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fa9ce-e981-4548-8a3e-faca0f49a4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58b5b-80ee-492e-9755-b8415aeb0c6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be58b5b-80ee-492e-9755-b8415aeb0c6e" xsi:nil="true"/>
    <lcf76f155ced4ddcb4097134ff3c332f xmlns="9f065a27-06bf-47ac-8c93-5e3e5607cd2c">
      <Terms xmlns="http://schemas.microsoft.com/office/infopath/2007/PartnerControls"/>
    </lcf76f155ced4ddcb4097134ff3c332f>
    <_Flow_SignoffStatus xmlns="9f065a27-06bf-47ac-8c93-5e3e5607cd2c" xsi:nil="true"/>
  </documentManagement>
</p:properties>
</file>

<file path=customXml/itemProps1.xml><?xml version="1.0" encoding="utf-8"?>
<ds:datastoreItem xmlns:ds="http://schemas.openxmlformats.org/officeDocument/2006/customXml" ds:itemID="{1BB32036-3C0A-4FCA-A48E-622A2A544C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ffa9ce-e981-4548-8a3e-faca0f49a4d8"/>
    <ds:schemaRef ds:uri="7be58b5b-80ee-492e-9755-b8415aeb0c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86E0AB-C1DF-4A15-8074-DBDDB971A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023006-0748-4764-B283-7666ECC4D566}">
  <ds:schemaRefs>
    <ds:schemaRef ds:uri="http://schemas.microsoft.com/office/2006/metadata/properties"/>
    <ds:schemaRef ds:uri="http://schemas.microsoft.com/office/infopath/2007/PartnerControls"/>
    <ds:schemaRef ds:uri="7be58b5b-80ee-492e-9755-b8415aeb0c6e"/>
    <ds:schemaRef ds:uri="9f065a27-06bf-47ac-8c93-5e3e5607cd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384</Words>
  <Application>Microsoft Office PowerPoint</Application>
  <PresentationFormat>Breitbild</PresentationFormat>
  <Paragraphs>74</Paragraphs>
  <Slides>16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Calibri</vt:lpstr>
      <vt:lpstr>Zurich LtCn BT</vt:lpstr>
      <vt:lpstr>Arial</vt:lpstr>
      <vt:lpstr>Aptos</vt:lpstr>
      <vt:lpstr>Zurich Cn BT</vt:lpstr>
      <vt:lpstr>vorlage_iseag_sharepoint</vt:lpstr>
      <vt:lpstr>PowerPoint-Präsentation</vt:lpstr>
      <vt:lpstr>PowerPoint-Präsentation</vt:lpstr>
      <vt:lpstr>PowerPoint-Präsentation</vt:lpstr>
      <vt:lpstr>Migration des Lizenzüberwachungstool in eine K8s Umgebung für die ISE AG</vt:lpstr>
      <vt:lpstr>Das Lizenzüberwachungstool</vt:lpstr>
      <vt:lpstr>Das Lizenzüberwachungstool</vt:lpstr>
      <vt:lpstr>Die Umgebung</vt:lpstr>
      <vt:lpstr>Umgebung</vt:lpstr>
      <vt:lpstr>Umgebung</vt:lpstr>
      <vt:lpstr>Umgebung</vt:lpstr>
      <vt:lpstr>Umgebung</vt:lpstr>
      <vt:lpstr>Demonstration</vt:lpstr>
      <vt:lpstr>Geplante Ergänzungen</vt:lpstr>
      <vt:lpstr>Haben wir Ihr Interesse geweckt?</vt:lpstr>
      <vt:lpstr>Dann Melden Sie sich für die Beta-Testphase an!</vt:lpstr>
      <vt:lpstr>Bei Fragen oder für eine unverbindliche Offerte stehen wir jederzeit gerne zur Verfügung.</vt:lpstr>
    </vt:vector>
  </TitlesOfParts>
  <Company>ISE AG Informatik Solutions Einsiedeln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Schneider Miguel</dc:creator>
  <cp:lastModifiedBy>Schneider Miguel</cp:lastModifiedBy>
  <cp:revision>3</cp:revision>
  <cp:lastPrinted>2020-03-18T06:37:58Z</cp:lastPrinted>
  <dcterms:created xsi:type="dcterms:W3CDTF">2025-01-27T17:43:47Z</dcterms:created>
  <dcterms:modified xsi:type="dcterms:W3CDTF">2026-01-27T19:50:01Z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0x010100BF10392F9078284F85C9BF0E2D5D1DE8</vt:lpwstr>
  </property>
  <property fmtid="{D5CDD505-2E9C-101B-9397-08002B2CF9AE}" pid="3" name="_dlc_DocIdItemGuid">
    <vt:lpwstr>e69d5fd0-4d66-45c5-a98a-35a221ed5c0c</vt:lpwstr>
  </property>
  <property fmtid="{D5CDD505-2E9C-101B-9397-08002B2CF9AE}" pid="4" name="Metatags">
    <vt:lpwstr>1;#Kundendokument|fdf38da3-846a-4ae4-943e-b3158fd51a4c</vt:lpwstr>
  </property>
  <property fmtid="{D5CDD505-2E9C-101B-9397-08002B2CF9AE}" pid="5" name="Order">
    <vt:r8>1211300</vt:r8>
  </property>
  <property fmtid="{D5CDD505-2E9C-101B-9397-08002B2CF9AE}" pid="6" name="AuthorIds_UIVersion_1536">
    <vt:lpwstr>28</vt:lpwstr>
  </property>
  <property fmtid="{D5CDD505-2E9C-101B-9397-08002B2CF9AE}" pid="7" name="MediaServiceImageTags">
    <vt:lpwstr/>
  </property>
</Properties>
</file>